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  <p:sp>
        <p:nvSpPr>
          <p:cNvPr id="9" name="Zástupný symbol päty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dirty="0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ľná forma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Voľná forma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4282271-8D11-419F-87C9-AD0E57D9EF3B}" type="datetimeFigureOut">
              <a:rPr lang="sk-SK" smtClean="0"/>
              <a:t>6. 3. 2013</a:t>
            </a:fld>
            <a:endParaRPr lang="sk-SK" dirty="0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C3098B7-9911-4846-A7CF-475D71710905}" type="slidenum">
              <a:rPr lang="sk-SK" smtClean="0"/>
              <a:t>‹#›</a:t>
            </a:fld>
            <a:endParaRPr lang="sk-SK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1556792"/>
            <a:ext cx="6480048" cy="2301240"/>
          </a:xfrm>
        </p:spPr>
        <p:txBody>
          <a:bodyPr/>
          <a:lstStyle/>
          <a:p>
            <a:pPr algn="ctr"/>
            <a:r>
              <a:rPr lang="sk-SK" dirty="0" smtClean="0"/>
              <a:t>Rýchlosť aut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488832" cy="2304256"/>
          </a:xfrm>
        </p:spPr>
        <p:txBody>
          <a:bodyPr>
            <a:noAutofit/>
          </a:bodyPr>
          <a:lstStyle/>
          <a:p>
            <a:r>
              <a:rPr lang="sk-SK" sz="3200" dirty="0" smtClean="0">
                <a:latin typeface="+mn-lt"/>
              </a:rPr>
              <a:t>Rýchlostný </a:t>
            </a:r>
            <a:r>
              <a:rPr lang="sk-SK" sz="3200" dirty="0" smtClean="0">
                <a:latin typeface="+mn-lt"/>
              </a:rPr>
              <a:t>rekord 431,072 km/h stanovilo Bugatti Veyron 16.4 Super </a:t>
            </a:r>
            <a:r>
              <a:rPr lang="sk-SK" sz="3200" dirty="0" smtClean="0">
                <a:latin typeface="+mn-lt"/>
              </a:rPr>
              <a:t>Sport v roku 2008 na vzdialenosť 2.4km</a:t>
            </a:r>
            <a:endParaRPr lang="sk-SK" sz="3200" dirty="0">
              <a:latin typeface="+mn-lt"/>
            </a:endParaRPr>
          </a:p>
        </p:txBody>
      </p:sp>
      <p:pic>
        <p:nvPicPr>
          <p:cNvPr id="5" name="Obrázok 4" descr="prevziať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356992"/>
            <a:ext cx="4608512" cy="30667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04856" cy="3528392"/>
          </a:xfrm>
        </p:spPr>
        <p:txBody>
          <a:bodyPr>
            <a:normAutofit/>
          </a:bodyPr>
          <a:lstStyle/>
          <a:p>
            <a:r>
              <a:rPr lang="sk-SK" sz="3200" b="1" dirty="0" smtClean="0">
                <a:latin typeface="+mn-lt"/>
              </a:rPr>
              <a:t>Extrémne výkonný superšport Venom GT zrýchli z pokoja na 300 km/h za 13,63 sekundy, čím prekonáva aj Bugatti Veyron.</a:t>
            </a:r>
            <a:r>
              <a:rPr lang="sk-SK" b="1" dirty="0" smtClean="0"/>
              <a:t/>
            </a:r>
            <a:br>
              <a:rPr lang="sk-SK" b="1" dirty="0" smtClean="0"/>
            </a:br>
            <a:endParaRPr lang="sk-SK" dirty="0"/>
          </a:p>
        </p:txBody>
      </p:sp>
      <p:pic>
        <p:nvPicPr>
          <p:cNvPr id="4" name="Obrázok 3" descr="1524913_hennesse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284984"/>
            <a:ext cx="5715000" cy="3213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9552" y="260648"/>
            <a:ext cx="7467600" cy="4525963"/>
          </a:xfrm>
        </p:spPr>
        <p:txBody>
          <a:bodyPr/>
          <a:lstStyle/>
          <a:p>
            <a:pPr>
              <a:buNone/>
            </a:pPr>
            <a:r>
              <a:rPr lang="sk-SK" dirty="0" smtClean="0"/>
              <a:t>    Zrýchlenie </a:t>
            </a:r>
            <a:r>
              <a:rPr lang="sk-SK" dirty="0" smtClean="0"/>
              <a:t>z nuly na 100 km / h za štyri sekundy plochých a maximálnej rýchlosti presahujúce 315 km / h .</a:t>
            </a:r>
            <a:endParaRPr lang="sk-SK" dirty="0"/>
          </a:p>
        </p:txBody>
      </p:sp>
      <p:pic>
        <p:nvPicPr>
          <p:cNvPr id="4" name="Obrázok 3" descr="Ferrari_F430_front_200806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564904"/>
            <a:ext cx="6934200" cy="35356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9552" y="332656"/>
            <a:ext cx="7467600" cy="4525963"/>
          </a:xfrm>
        </p:spPr>
        <p:txBody>
          <a:bodyPr/>
          <a:lstStyle/>
          <a:p>
            <a:r>
              <a:rPr lang="pl-PL" dirty="0" smtClean="0"/>
              <a:t>Bentley Continental </a:t>
            </a:r>
            <a:r>
              <a:rPr lang="pl-PL" dirty="0" smtClean="0"/>
              <a:t>GT na zrýchlenie z 0 na </a:t>
            </a:r>
            <a:r>
              <a:rPr lang="pl-PL" dirty="0" smtClean="0"/>
              <a:t>100km /h za </a:t>
            </a:r>
            <a:r>
              <a:rPr lang="pl-PL" dirty="0" smtClean="0"/>
              <a:t>hodinu za </a:t>
            </a:r>
            <a:r>
              <a:rPr lang="pl-PL" dirty="0" smtClean="0"/>
              <a:t>3,6.</a:t>
            </a:r>
            <a:r>
              <a:rPr lang="pl-PL" dirty="0" smtClean="0"/>
              <a:t> </a:t>
            </a:r>
            <a:endParaRPr lang="sk-SK" dirty="0"/>
          </a:p>
        </p:txBody>
      </p:sp>
      <p:pic>
        <p:nvPicPr>
          <p:cNvPr id="4" name="Obrázok 3" descr="bentley-beverly-hill-1_600x0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772816"/>
            <a:ext cx="7620000" cy="4292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260649"/>
            <a:ext cx="7467600" cy="2088232"/>
          </a:xfrm>
        </p:spPr>
        <p:txBody>
          <a:bodyPr/>
          <a:lstStyle/>
          <a:p>
            <a:r>
              <a:rPr lang="sk-SK" b="1" dirty="0" smtClean="0"/>
              <a:t>Lamborghini</a:t>
            </a:r>
            <a:r>
              <a:rPr lang="sk-SK" dirty="0" smtClean="0"/>
              <a:t> Super </a:t>
            </a:r>
            <a:r>
              <a:rPr lang="sk-SK" dirty="0" smtClean="0"/>
              <a:t>Veloce hity 60 mph za púhych 3,2 sekundy a môže zasiahnuť maximálna rýchlosť míľ </a:t>
            </a:r>
            <a:r>
              <a:rPr lang="sk-SK" dirty="0" smtClean="0"/>
              <a:t>212.</a:t>
            </a:r>
            <a:endParaRPr lang="sk-SK" dirty="0"/>
          </a:p>
        </p:txBody>
      </p:sp>
      <p:pic>
        <p:nvPicPr>
          <p:cNvPr id="4" name="Obrázok 3" descr="lamborghini-murciela-1_600x0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772816"/>
            <a:ext cx="5976664" cy="39844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37</TotalTime>
  <Words>94</Words>
  <Application>Microsoft Office PowerPoint</Application>
  <PresentationFormat>Prezentácia na obrazovke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Technický</vt:lpstr>
      <vt:lpstr>Rýchlosť aut</vt:lpstr>
      <vt:lpstr>Rýchlostný rekord 431,072 km/h stanovilo Bugatti Veyron 16.4 Super Sport v roku 2008 na vzdialenosť 2.4km</vt:lpstr>
      <vt:lpstr>Extrémne výkonný superšport Venom GT zrýchli z pokoja na 300 km/h za 13,63 sekundy, čím prekonáva aj Bugatti Veyron. </vt:lpstr>
      <vt:lpstr>Snímka 4</vt:lpstr>
      <vt:lpstr>Snímka 5</vt:lpstr>
      <vt:lpstr>Snímka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Rýchlosť aut</dc:title>
  <dc:creator>admin</dc:creator>
  <cp:lastModifiedBy>admin</cp:lastModifiedBy>
  <cp:revision>5</cp:revision>
  <dcterms:created xsi:type="dcterms:W3CDTF">2013-03-06T06:35:48Z</dcterms:created>
  <dcterms:modified xsi:type="dcterms:W3CDTF">2013-03-06T07:13:01Z</dcterms:modified>
</cp:coreProperties>
</file>